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7561263" cy="10693400"/>
  <p:notesSz cx="6735763" cy="9866313"/>
  <p:defaultTextStyle>
    <a:defPPr>
      <a:defRPr lang="ja-JP"/>
    </a:defPPr>
    <a:lvl1pPr marL="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3012" y="54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3275A69E-BF2F-46A4-AF91-3D61749A2371}" type="datetimeFigureOut">
              <a:rPr kumimoji="1" lang="ja-JP" altLang="en-US" smtClean="0"/>
              <a:pPr/>
              <a:t>2023/7/12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0" cy="493316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F0F61E8F-9E42-4502-ABF5-DBF2DA42746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1E8F-9E42-4502-ABF5-DBF2DA42746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1E8F-9E42-4502-ABF5-DBF2DA42746A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254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5BA16-C523-4056-AE45-69B1B918122F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F99F4-242F-4CF8-8106-33A7C216327C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534134" y="668338"/>
            <a:ext cx="1405923" cy="142256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661A-5E08-4CCF-AB20-27528819E1C9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087E-DD0B-4C23-BE75-2A3277C6E91A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AC08-77BD-4580-A359-33B2EB8AD1B6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12429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B048-F0C8-4FAC-84CD-4D82A5807D03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8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8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D4E6C-B519-4A81-AE78-F48B97881D70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8F08-FB22-4F42-AD49-A91042E3D1D2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0616-1138-4983-B68A-F10DBD69364F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8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5" y="2237696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EAE-CBF3-461D-8588-1CDE4DDF03B2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4BC3-F511-4E22-9E3F-C60C95233B4E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3170-8ED6-45D1-818F-74C135AC8152}" type="datetime1">
              <a:rPr kumimoji="1" lang="ja-JP" altLang="en-US" smtClean="0"/>
              <a:t>2023/7/12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1CE2-77F3-4386-815E-4651222F87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E8D6072F-181D-C94F-F374-77772FB489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29"/>
          <a:stretch/>
        </p:blipFill>
        <p:spPr>
          <a:xfrm>
            <a:off x="4156083" y="7645400"/>
            <a:ext cx="2124075" cy="288164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F03820-7F88-6420-0AE8-1ADC1E01C9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" r="10954" b="1"/>
          <a:stretch/>
        </p:blipFill>
        <p:spPr>
          <a:xfrm>
            <a:off x="232359" y="3313618"/>
            <a:ext cx="6732959" cy="346702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4051" y="329708"/>
            <a:ext cx="232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枚岡樟風高等学校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の皆さんへ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4C0BBC-E471-7970-E03B-7995D81FB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96" y="298883"/>
            <a:ext cx="2883808" cy="2883808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-70286" y="1098878"/>
            <a:ext cx="7571476" cy="1571490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大吉プラスチック工業株式会社</a:t>
            </a:r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F4664CC5-1B02-E262-90F5-C9FC209F9385}"/>
              </a:ext>
            </a:extLst>
          </p:cNvPr>
          <p:cNvSpPr/>
          <p:nvPr/>
        </p:nvSpPr>
        <p:spPr>
          <a:xfrm rot="21019698">
            <a:off x="280649" y="2309310"/>
            <a:ext cx="2741671" cy="170982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2A6D19-34D8-7DBF-EBB8-8A2FB1187ADE}"/>
              </a:ext>
            </a:extLst>
          </p:cNvPr>
          <p:cNvSpPr txBox="1"/>
          <p:nvPr/>
        </p:nvSpPr>
        <p:spPr>
          <a:xfrm rot="20941985">
            <a:off x="503047" y="2692642"/>
            <a:ext cx="229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kumimoji="1"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2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年度卒業</a:t>
            </a: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渡辺　るりほ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B60080FE-DE04-4BBB-3B3D-CFC91AA096EF}"/>
              </a:ext>
            </a:extLst>
          </p:cNvPr>
          <p:cNvSpPr/>
          <p:nvPr/>
        </p:nvSpPr>
        <p:spPr>
          <a:xfrm rot="21240763">
            <a:off x="253869" y="6313957"/>
            <a:ext cx="2108066" cy="1348126"/>
          </a:xfrm>
          <a:prstGeom prst="cloud">
            <a:avLst/>
          </a:prstGeom>
          <a:gradFill flip="none" rotWithShape="1">
            <a:gsLst>
              <a:gs pos="0">
                <a:srgbClr val="7030A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私達が優しく指導します</a:t>
            </a: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AE8DED58-48D3-B386-55FF-85EAC3809BE8}"/>
              </a:ext>
            </a:extLst>
          </p:cNvPr>
          <p:cNvSpPr/>
          <p:nvPr/>
        </p:nvSpPr>
        <p:spPr>
          <a:xfrm rot="1171590">
            <a:off x="5384789" y="6733907"/>
            <a:ext cx="2129632" cy="1348126"/>
          </a:xfrm>
          <a:prstGeom prst="cloud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明るい職場だよ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8A09DE-BF60-8756-2AD5-A59015218E3F}"/>
              </a:ext>
            </a:extLst>
          </p:cNvPr>
          <p:cNvSpPr txBox="1"/>
          <p:nvPr/>
        </p:nvSpPr>
        <p:spPr>
          <a:xfrm>
            <a:off x="4472605" y="2662758"/>
            <a:ext cx="191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おおよしちゃん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C141BC-5A28-77FE-AB39-208BB57187E3}"/>
              </a:ext>
            </a:extLst>
          </p:cNvPr>
          <p:cNvSpPr/>
          <p:nvPr/>
        </p:nvSpPr>
        <p:spPr>
          <a:xfrm>
            <a:off x="172838" y="8661328"/>
            <a:ext cx="72830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プラスチックの可能性は</a:t>
            </a:r>
            <a:r>
              <a:rPr lang="ja-JP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夢</a:t>
            </a:r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限大 </a:t>
            </a:r>
            <a:r>
              <a:rPr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東大阪から未来へ</a:t>
            </a:r>
            <a:endParaRPr lang="ja-JP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雲 19">
            <a:extLst>
              <a:ext uri="{FF2B5EF4-FFF2-40B4-BE49-F238E27FC236}">
                <a16:creationId xmlns:a16="http://schemas.microsoft.com/office/drawing/2014/main" id="{4559F1B2-9FE3-C830-CD6D-A356DF463C13}"/>
              </a:ext>
            </a:extLst>
          </p:cNvPr>
          <p:cNvSpPr/>
          <p:nvPr/>
        </p:nvSpPr>
        <p:spPr>
          <a:xfrm>
            <a:off x="2934379" y="6579878"/>
            <a:ext cx="2365707" cy="1656184"/>
          </a:xfrm>
          <a:prstGeom prst="cloud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プラスチックは鉄より軽くて丈夫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F88346B-B44C-125F-1850-C5992070A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2" y="7353938"/>
            <a:ext cx="2774970" cy="1482875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B2FD7DC-2CB0-95A3-2703-CAC305AF2723}"/>
              </a:ext>
            </a:extLst>
          </p:cNvPr>
          <p:cNvSpPr txBox="1"/>
          <p:nvPr/>
        </p:nvSpPr>
        <p:spPr>
          <a:xfrm>
            <a:off x="180085" y="10209074"/>
            <a:ext cx="356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https://www.ooyoshi.co.jp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20BEE7F5-15DC-7ECD-999B-C27C21C23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" y="3404910"/>
            <a:ext cx="7182647" cy="40418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AE2CDB6-F317-D9CF-DB2C-8882CBA30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684" y="7423892"/>
            <a:ext cx="3124200" cy="60960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4051" y="329708"/>
            <a:ext cx="232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布施北高等学校</a:t>
            </a:r>
            <a:endParaRPr lang="en-US" altLang="ja-JP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dirty="0">
                <a:latin typeface="HGP創英角ｺﾞｼｯｸUB" pitchFamily="50" charset="-128"/>
                <a:ea typeface="HGP創英角ｺﾞｼｯｸUB" pitchFamily="50" charset="-128"/>
              </a:rPr>
              <a:t>の皆さんへ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24C0BBC-E471-7970-E03B-7995D81FB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96" y="298883"/>
            <a:ext cx="2883808" cy="2883808"/>
          </a:xfrm>
          <a:prstGeom prst="rect">
            <a:avLst/>
          </a:prstGeom>
        </p:spPr>
      </p:pic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0" y="964186"/>
            <a:ext cx="7501190" cy="1706182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大吉プラスチック工業株式会社</a:t>
            </a:r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F4664CC5-1B02-E262-90F5-C9FC209F9385}"/>
              </a:ext>
            </a:extLst>
          </p:cNvPr>
          <p:cNvSpPr/>
          <p:nvPr/>
        </p:nvSpPr>
        <p:spPr>
          <a:xfrm rot="21019698">
            <a:off x="352977" y="2212327"/>
            <a:ext cx="2715954" cy="1584432"/>
          </a:xfrm>
          <a:prstGeom prst="cloud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A2A6D19-34D8-7DBF-EBB8-8A2FB1187ADE}"/>
              </a:ext>
            </a:extLst>
          </p:cNvPr>
          <p:cNvSpPr txBox="1"/>
          <p:nvPr/>
        </p:nvSpPr>
        <p:spPr>
          <a:xfrm rot="20941985">
            <a:off x="638520" y="2384455"/>
            <a:ext cx="229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</a:t>
            </a:r>
            <a:r>
              <a:rPr kumimoji="1" lang="en-US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年度卒業</a:t>
            </a:r>
            <a:endParaRPr kumimoji="1" lang="en-US" altLang="ja-JP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田中　陸斗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B60080FE-DE04-4BBB-3B3D-CFC91AA096EF}"/>
              </a:ext>
            </a:extLst>
          </p:cNvPr>
          <p:cNvSpPr/>
          <p:nvPr/>
        </p:nvSpPr>
        <p:spPr>
          <a:xfrm rot="21240763">
            <a:off x="253869" y="6313957"/>
            <a:ext cx="2108066" cy="1348126"/>
          </a:xfrm>
          <a:prstGeom prst="cloud">
            <a:avLst/>
          </a:prstGeom>
          <a:gradFill flip="none" rotWithShape="1">
            <a:gsLst>
              <a:gs pos="0">
                <a:srgbClr val="7030A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私達が優しく指導します</a:t>
            </a: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AE8DED58-48D3-B386-55FF-85EAC3809BE8}"/>
              </a:ext>
            </a:extLst>
          </p:cNvPr>
          <p:cNvSpPr/>
          <p:nvPr/>
        </p:nvSpPr>
        <p:spPr>
          <a:xfrm rot="1171590">
            <a:off x="5485553" y="6434834"/>
            <a:ext cx="2186518" cy="1486500"/>
          </a:xfrm>
          <a:prstGeom prst="cloud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プライベートも充実！</a:t>
            </a:r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明るい職場だよ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8A09DE-BF60-8756-2AD5-A59015218E3F}"/>
              </a:ext>
            </a:extLst>
          </p:cNvPr>
          <p:cNvSpPr txBox="1"/>
          <p:nvPr/>
        </p:nvSpPr>
        <p:spPr>
          <a:xfrm>
            <a:off x="4472605" y="2662758"/>
            <a:ext cx="1917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おおよしちゃん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3C141BC-5A28-77FE-AB39-208BB57187E3}"/>
              </a:ext>
            </a:extLst>
          </p:cNvPr>
          <p:cNvSpPr/>
          <p:nvPr/>
        </p:nvSpPr>
        <p:spPr>
          <a:xfrm>
            <a:off x="218118" y="8726199"/>
            <a:ext cx="72830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プラスチックの可能性は</a:t>
            </a:r>
            <a:r>
              <a:rPr lang="ja-JP" alt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夢</a:t>
            </a:r>
            <a:r>
              <a:rPr lang="ja-JP" altLang="en-US" sz="54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限大 </a:t>
            </a:r>
            <a:r>
              <a:rPr lang="en-US" altLang="ja-JP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ja-JP" alt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東大阪から未来へ</a:t>
            </a:r>
            <a:endParaRPr lang="ja-JP" altLang="en-US" sz="5400" b="0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雲 19">
            <a:extLst>
              <a:ext uri="{FF2B5EF4-FFF2-40B4-BE49-F238E27FC236}">
                <a16:creationId xmlns:a16="http://schemas.microsoft.com/office/drawing/2014/main" id="{4559F1B2-9FE3-C830-CD6D-A356DF463C13}"/>
              </a:ext>
            </a:extLst>
          </p:cNvPr>
          <p:cNvSpPr/>
          <p:nvPr/>
        </p:nvSpPr>
        <p:spPr>
          <a:xfrm>
            <a:off x="2784739" y="6112166"/>
            <a:ext cx="2365707" cy="1656184"/>
          </a:xfrm>
          <a:prstGeom prst="cloud">
            <a:avLst/>
          </a:prstGeom>
          <a:gradFill flip="none" rotWithShape="1">
            <a:gsLst>
              <a:gs pos="0">
                <a:schemeClr val="accent6"/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プラスチックは鉄より軽くて丈夫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F88346B-B44C-125F-1850-C5992070A2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21" y="7347808"/>
            <a:ext cx="2774970" cy="148287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950B4A-D10B-057A-A8C8-95DFFB84FA80}"/>
              </a:ext>
            </a:extLst>
          </p:cNvPr>
          <p:cNvSpPr txBox="1"/>
          <p:nvPr/>
        </p:nvSpPr>
        <p:spPr>
          <a:xfrm>
            <a:off x="180085" y="10209074"/>
            <a:ext cx="356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https://www.ooyoshi.co.jp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9057746"/>
      </p:ext>
    </p:extLst>
  </p:cSld>
  <p:clrMapOvr>
    <a:masterClrMapping/>
  </p:clrMapOvr>
</p:sld>
</file>

<file path=ppt/theme/theme1.xml><?xml version="1.0" encoding="utf-8"?>
<a:theme xmlns:a="http://schemas.openxmlformats.org/drawingml/2006/main" name="15_seihinline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製品ラインナップ</TPFriendlyName>
    <NumericId xmlns="1119c2e5-8fb9-4d5f-baf1-202c530f2c34">-1</NumericId>
    <BusinessGroup xmlns="1119c2e5-8fb9-4d5f-baf1-202c530f2c34" xsi:nil="true"/>
    <SourceTitle xmlns="1119c2e5-8fb9-4d5f-baf1-202c530f2c34">製品ラインナップ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208412</Value>
      <Value>446712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2009-10-21T22:31:29+00:00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TP010286247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44520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Props1.xml><?xml version="1.0" encoding="utf-8"?>
<ds:datastoreItem xmlns:ds="http://schemas.openxmlformats.org/officeDocument/2006/customXml" ds:itemID="{0AC4EBD2-F47E-4E04-9336-74FA475B65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8B33AA-5508-4958-B6E9-78A792CEB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81280A-F1C4-4581-A5B4-40E433FD762B}">
  <ds:schemaRefs>
    <ds:schemaRef ds:uri="1119c2e5-8fb9-4d5f-baf1-202c530f2c34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製品ラインナップ</Template>
  <TotalTime>414</TotalTime>
  <Words>113</Words>
  <Application>Microsoft Office PowerPoint</Application>
  <PresentationFormat>ユーザー設定</PresentationFormat>
  <Paragraphs>24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HGP創英角ｺﾞｼｯｸUB</vt:lpstr>
      <vt:lpstr>HGP創英角ﾎﾟｯﾌﾟ体</vt:lpstr>
      <vt:lpstr>Arial</vt:lpstr>
      <vt:lpstr>Calibri</vt:lpstr>
      <vt:lpstr>15_seihinlineup</vt:lpstr>
      <vt:lpstr>大吉プラスチック工業株式会社</vt:lpstr>
      <vt:lpstr>大吉プラスチック工業株式会社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大吉プラスチック工業株式会社</dc:title>
  <dc:creator>有美 吉邨</dc:creator>
  <cp:lastModifiedBy>有美 吉邨</cp:lastModifiedBy>
  <cp:revision>3</cp:revision>
  <cp:lastPrinted>2023-07-12T01:32:21Z</cp:lastPrinted>
  <dcterms:created xsi:type="dcterms:W3CDTF">2023-07-11T00:40:09Z</dcterms:created>
  <dcterms:modified xsi:type="dcterms:W3CDTF">2023-07-12T01:35:27Z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